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7" r:id="rId2"/>
    <p:sldId id="272" r:id="rId3"/>
    <p:sldId id="273" r:id="rId4"/>
    <p:sldId id="286" r:id="rId5"/>
    <p:sldId id="279" r:id="rId6"/>
    <p:sldId id="280" r:id="rId7"/>
    <p:sldId id="274" r:id="rId8"/>
    <p:sldId id="281" r:id="rId9"/>
    <p:sldId id="275" r:id="rId10"/>
    <p:sldId id="276" r:id="rId11"/>
    <p:sldId id="277" r:id="rId12"/>
    <p:sldId id="278" r:id="rId13"/>
    <p:sldId id="283" r:id="rId14"/>
    <p:sldId id="284" r:id="rId15"/>
    <p:sldId id="285" r:id="rId16"/>
    <p:sldId id="282" r:id="rId17"/>
    <p:sldId id="287" r:id="rId18"/>
    <p:sldId id="288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DCF4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122" y="-18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53AF5-77A0-4BDD-8FE4-2BAFF8463605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EC3F-BD22-4BA6-8926-FDEAC362B5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52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EC3F-BD22-4BA6-8926-FDEAC362B5D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25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68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78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56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518082"/>
            <a:ext cx="8543925" cy="601846"/>
          </a:xfrm>
        </p:spPr>
        <p:txBody>
          <a:bodyPr>
            <a:normAutofit/>
          </a:bodyPr>
          <a:lstStyle>
            <a:lvl1pPr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299317"/>
            <a:ext cx="8543925" cy="3877646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3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64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42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08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48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68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E0DE-1AFE-4C88-B85A-8630037ABCF5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75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E0DE-1AFE-4C88-B85A-8630037ABCF5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B2A3-D668-4FD8-A77D-719D67EDD0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24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estek.bozok.edu.t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s/app/bozok-mobil/id1543692764?ign-mpt=uo=2" TargetMode="External"/><Relationship Id="rId2" Type="http://schemas.openxmlformats.org/officeDocument/2006/relationships/hyperlink" Target="https://play.google.com/store/apps/details?id=com.bozok.boysi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6F088F4-C766-4BE9-B314-F932E78D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905041"/>
            <a:ext cx="9906000" cy="213278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r>
              <a:rPr lang="tr-TR" dirty="0">
                <a:solidFill>
                  <a:schemeClr val="bg1"/>
                </a:solidFill>
              </a:rPr>
              <a:t/>
            </a:r>
            <a:br>
              <a:rPr lang="tr-TR" dirty="0">
                <a:solidFill>
                  <a:schemeClr val="bg1"/>
                </a:solidFill>
              </a:rPr>
            </a:br>
            <a:r>
              <a:rPr lang="tr-T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Bozok Mobil</a:t>
            </a:r>
            <a: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Öğretim Elemanı </a:t>
            </a:r>
            <a: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dirty="0" smtClean="0"/>
              <a:t>Tartışmalar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9" y="2905041"/>
            <a:ext cx="5930154" cy="1327094"/>
          </a:xfrm>
          <a:solidFill>
            <a:schemeClr val="bg2"/>
          </a:solidFill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Yeni </a:t>
            </a:r>
            <a:r>
              <a:rPr lang="tr-TR" dirty="0" smtClean="0"/>
              <a:t>bir tartışma ekleyebilir veya mevcut bir tartışmaya cevap yazabilirsiniz.</a:t>
            </a:r>
            <a:endParaRPr lang="tr-TR" dirty="0"/>
          </a:p>
        </p:txBody>
      </p:sp>
      <p:pic>
        <p:nvPicPr>
          <p:cNvPr id="4" name="Picture 2" descr="C:\Users\Fujitsu\Downloads\Simulator Screen Shot - iPhone 11 - 2022-02-24 at 10.29.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29" y="1537487"/>
            <a:ext cx="216241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dirty="0" smtClean="0"/>
              <a:t>Duyurular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9" y="3034513"/>
            <a:ext cx="5760000" cy="1408014"/>
          </a:xfrm>
          <a:solidFill>
            <a:schemeClr val="bg2"/>
          </a:solidFill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Duyurular sayfasından derse ait duyuruları görüntüleyebilir veya yeni duyuru ekleyebilirsiniz.</a:t>
            </a:r>
          </a:p>
          <a:p>
            <a:endParaRPr lang="tr-TR" dirty="0"/>
          </a:p>
        </p:txBody>
      </p:sp>
      <p:pic>
        <p:nvPicPr>
          <p:cNvPr id="12290" name="Picture 2" descr="C:\Users\Fujitsu\Downloads\Simulator Screen Shot - iPhone 11 - 2022-02-24 at 16.25.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38" y="1545579"/>
            <a:ext cx="216241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dirty="0" smtClean="0"/>
              <a:t>Bildirimler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9" y="2767475"/>
            <a:ext cx="5760000" cy="1634592"/>
          </a:xfrm>
          <a:solidFill>
            <a:schemeClr val="bg2"/>
          </a:solidFill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Tarafınıza gönderilen bildirimleri detaylı ve geçmişe dönük bir şekilde son gönderilen bildirimden itibaren görüntüleyebilirsiniz.</a:t>
            </a:r>
            <a:endParaRPr lang="tr-TR" dirty="0"/>
          </a:p>
        </p:txBody>
      </p:sp>
      <p:pic>
        <p:nvPicPr>
          <p:cNvPr id="5122" name="Picture 2" descr="C:\Users\Fujitsu\Downloads\Simulator Screen Shot - iPhone 11 - 2022-02-24 at 10.29.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37" y="1513210"/>
            <a:ext cx="216241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3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dirty="0" smtClean="0"/>
              <a:t>Yemek Listesi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9" y="2872672"/>
            <a:ext cx="5760000" cy="1408015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Yemek listesi sayfasını yan menüden tıklayarak görüntüleyebilirsiniz.</a:t>
            </a:r>
          </a:p>
          <a:p>
            <a:endParaRPr lang="tr-TR" dirty="0"/>
          </a:p>
        </p:txBody>
      </p:sp>
      <p:pic>
        <p:nvPicPr>
          <p:cNvPr id="7170" name="Picture 2" descr="C:\Users\Fujitsu\Downloads\Simulator Screen Shot - iPhone 11 - 2022-02-24 at 10.30.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01" y="1569856"/>
            <a:ext cx="216241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dirty="0" smtClean="0"/>
              <a:t>Takvim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9" y="3099249"/>
            <a:ext cx="5760000" cy="1399923"/>
          </a:xfrm>
          <a:solidFill>
            <a:schemeClr val="bg2"/>
          </a:solidFill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Derslere ait etkinliklerinizin tarihlerini görüntüleyebilirsiniz.</a:t>
            </a:r>
          </a:p>
          <a:p>
            <a:endParaRPr lang="tr-TR" dirty="0"/>
          </a:p>
        </p:txBody>
      </p:sp>
      <p:pic>
        <p:nvPicPr>
          <p:cNvPr id="8194" name="Picture 2" descr="C:\Users\Fujitsu\Downloads\Simulator Screen Shot - iPhone 11 - 2022-02-24 at 10.30.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51" y="1626499"/>
            <a:ext cx="216241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dirty="0" smtClean="0"/>
              <a:t>Mesajlar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7" y="3083065"/>
            <a:ext cx="5760000" cy="1043873"/>
          </a:xfrm>
          <a:solidFill>
            <a:schemeClr val="bg2"/>
          </a:solidFill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Bireysel ve grup oluşturarak mesajlaşabilirsiniz.</a:t>
            </a:r>
          </a:p>
          <a:p>
            <a:endParaRPr lang="tr-TR" dirty="0"/>
          </a:p>
        </p:txBody>
      </p:sp>
      <p:pic>
        <p:nvPicPr>
          <p:cNvPr id="9218" name="Picture 2" descr="C:\Users\Fujitsu\Downloads\Simulator Screen Shot - iPhone 11 - 2022-02-24 at 10.30.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14" y="1596492"/>
            <a:ext cx="216241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5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dirty="0" smtClean="0"/>
              <a:t>İstek ve Öneri Sayfası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9" y="2888857"/>
            <a:ext cx="5760000" cy="1440382"/>
          </a:xfrm>
          <a:solidFill>
            <a:schemeClr val="bg2"/>
          </a:solidFill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Mobil uygulama ile ilgili istek ve önerilerinizi sayfa üzerinden bize iletebilirsiniz.</a:t>
            </a:r>
          </a:p>
          <a:p>
            <a:endParaRPr lang="tr-TR" dirty="0"/>
          </a:p>
        </p:txBody>
      </p:sp>
      <p:pic>
        <p:nvPicPr>
          <p:cNvPr id="6146" name="Picture 2" descr="C:\Users\Fujitsu\Downloads\Simulator Screen Shot - iPhone 11 - 2022-02-24 at 10.30.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560" y="1577948"/>
            <a:ext cx="216241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9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64656" y="2500439"/>
            <a:ext cx="7200000" cy="2233402"/>
          </a:xfrm>
          <a:solidFill>
            <a:schemeClr val="bg2"/>
          </a:solidFill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C00000"/>
                </a:solidFill>
              </a:rPr>
              <a:t>İletişim Bilgileri</a:t>
            </a:r>
          </a:p>
          <a:p>
            <a:pPr marL="0" indent="0" algn="ctr">
              <a:buNone/>
            </a:pPr>
            <a:r>
              <a:rPr lang="tr-TR" dirty="0" err="1"/>
              <a:t>Whatsapp</a:t>
            </a:r>
            <a:r>
              <a:rPr lang="tr-TR" dirty="0"/>
              <a:t> Destek Hattı </a:t>
            </a:r>
            <a:r>
              <a:rPr lang="tr-TR" dirty="0" smtClean="0"/>
              <a:t>:</a:t>
            </a:r>
            <a:r>
              <a:rPr lang="tr-TR" b="1" dirty="0"/>
              <a:t> 0354 242 10 </a:t>
            </a:r>
            <a:r>
              <a:rPr lang="tr-TR" b="1" dirty="0" smtClean="0"/>
              <a:t>16  </a:t>
            </a:r>
            <a:endParaRPr lang="tr-TR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tr-TR" dirty="0" smtClean="0"/>
              <a:t>Destek </a:t>
            </a:r>
            <a:r>
              <a:rPr lang="tr-TR" dirty="0"/>
              <a:t>Telefon Hattı : </a:t>
            </a:r>
            <a:r>
              <a:rPr lang="tr-TR" b="1" dirty="0"/>
              <a:t>0354 242 10 </a:t>
            </a:r>
            <a:r>
              <a:rPr lang="tr-TR" b="1" dirty="0" smtClean="0"/>
              <a:t>16(</a:t>
            </a:r>
            <a:r>
              <a:rPr lang="tr-TR" b="1" dirty="0" err="1" smtClean="0"/>
              <a:t>pbx</a:t>
            </a:r>
            <a:r>
              <a:rPr lang="tr-TR" b="1" dirty="0"/>
              <a:t>)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Destek </a:t>
            </a:r>
            <a:r>
              <a:rPr lang="tr-TR" dirty="0"/>
              <a:t>Web Sitesi:</a:t>
            </a:r>
            <a:r>
              <a:rPr lang="tr-TR" b="1" dirty="0"/>
              <a:t> </a:t>
            </a:r>
            <a:r>
              <a:rPr lang="tr-TR" b="1" dirty="0">
                <a:solidFill>
                  <a:srgbClr val="C00000"/>
                </a:solidFill>
                <a:hlinkClick r:id="rId2"/>
              </a:rPr>
              <a:t>http://destek.bozok.edu.tr/</a:t>
            </a:r>
            <a:endParaRPr lang="tr-T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tr-TR" dirty="0"/>
              <a:t>Destek e-posta: </a:t>
            </a:r>
            <a:r>
              <a:rPr lang="tr-TR" b="1" dirty="0"/>
              <a:t>destek@bozok.edu.tr</a:t>
            </a:r>
            <a:endParaRPr lang="tr-TR" dirty="0"/>
          </a:p>
          <a:p>
            <a:pPr marL="0" indent="0" algn="ctr">
              <a:buNone/>
            </a:pP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8" y="3568588"/>
            <a:ext cx="8543925" cy="712100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C00000"/>
                </a:solidFill>
              </a:rPr>
              <a:t>Dinlediğiniz İçin Teşekkürler</a:t>
            </a: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dirty="0" smtClean="0"/>
              <a:t>Bozok Mobil Uygulaması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Bozok Mobil uygulaması </a:t>
            </a:r>
            <a:r>
              <a:rPr lang="tr-TR" dirty="0" err="1" smtClean="0">
                <a:solidFill>
                  <a:srgbClr val="C00000"/>
                </a:solidFill>
              </a:rPr>
              <a:t>Boysis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smtClean="0"/>
              <a:t>sistemine </a:t>
            </a:r>
            <a:r>
              <a:rPr lang="tr-TR" dirty="0" err="1" smtClean="0"/>
              <a:t>entregre</a:t>
            </a:r>
            <a:r>
              <a:rPr lang="tr-TR" dirty="0" smtClean="0"/>
              <a:t> olarak geliştirilmiştir. </a:t>
            </a:r>
            <a:r>
              <a:rPr lang="tr-TR" dirty="0" err="1" smtClean="0"/>
              <a:t>Boysis</a:t>
            </a:r>
            <a:r>
              <a:rPr lang="tr-TR" dirty="0" smtClean="0"/>
              <a:t> üzerinde yapılan işlemlerin büyük bir bölümü Bozok Mobil uygulaması üzerinden de yapılmaktadır. Uygulama </a:t>
            </a:r>
            <a:r>
              <a:rPr lang="tr-TR" dirty="0" err="1" smtClean="0">
                <a:solidFill>
                  <a:srgbClr val="C00000"/>
                </a:solidFill>
              </a:rPr>
              <a:t>Playstore</a:t>
            </a:r>
            <a:r>
              <a:rPr lang="tr-TR" dirty="0" smtClean="0"/>
              <a:t> ve </a:t>
            </a:r>
            <a:r>
              <a:rPr lang="tr-TR" dirty="0" err="1" smtClean="0">
                <a:solidFill>
                  <a:srgbClr val="C00000"/>
                </a:solidFill>
              </a:rPr>
              <a:t>Appstore</a:t>
            </a:r>
            <a:r>
              <a:rPr lang="tr-TR" dirty="0" smtClean="0"/>
              <a:t> üzerinde yayınlanmıştır ve uygulamayı yükleme linkleri aşağıda verilmiştir. </a:t>
            </a:r>
          </a:p>
          <a:p>
            <a:pPr algn="just"/>
            <a:endParaRPr lang="tr-TR" dirty="0"/>
          </a:p>
          <a:p>
            <a:pPr algn="just"/>
            <a:r>
              <a:rPr lang="tr-TR" dirty="0" err="1" smtClean="0"/>
              <a:t>Android</a:t>
            </a:r>
            <a:r>
              <a:rPr lang="tr-TR" dirty="0" smtClean="0"/>
              <a:t> cihazlar için linkte verilen URL üzerinden uygulamayı indirebilirsiniz. </a:t>
            </a:r>
            <a:r>
              <a:rPr lang="tr-TR" dirty="0" smtClean="0">
                <a:hlinkClick r:id="rId2"/>
              </a:rPr>
              <a:t>https</a:t>
            </a:r>
            <a:r>
              <a:rPr lang="tr-TR" dirty="0">
                <a:hlinkClick r:id="rId2"/>
              </a:rPr>
              <a:t>://</a:t>
            </a:r>
            <a:r>
              <a:rPr lang="tr-TR" dirty="0" smtClean="0">
                <a:hlinkClick r:id="rId2"/>
              </a:rPr>
              <a:t>play.google.com/store/apps/details?id=com.bozok.boysis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Apple </a:t>
            </a:r>
            <a:r>
              <a:rPr lang="tr-TR" dirty="0"/>
              <a:t>cihazlar için linkte verilen URL üzerinden uygulamayı indirebilirsiniz. </a:t>
            </a:r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apps.apple.com/us/app/bozok-mobil/id1543692764?ign-mpt=uo%3D2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68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5571" y="2937410"/>
            <a:ext cx="5760000" cy="1800000"/>
          </a:xfrm>
          <a:solidFill>
            <a:schemeClr val="bg2"/>
          </a:solidFill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Uygulama yükledikten sonra </a:t>
            </a:r>
            <a:r>
              <a:rPr lang="tr-TR" dirty="0" smtClean="0">
                <a:solidFill>
                  <a:srgbClr val="C00000"/>
                </a:solidFill>
              </a:rPr>
              <a:t>merkezi kimlik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C00000"/>
                </a:solidFill>
              </a:rPr>
              <a:t>şifre</a:t>
            </a:r>
            <a:r>
              <a:rPr lang="tr-TR" dirty="0"/>
              <a:t> </a:t>
            </a:r>
            <a:r>
              <a:rPr lang="tr-TR" dirty="0" smtClean="0"/>
              <a:t>bilgilerinizi  kullanarak  yandaki ekranda gösterilen sayfa üzerinden giriş yapabilirsiniz.</a:t>
            </a:r>
          </a:p>
          <a:p>
            <a:endParaRPr lang="tr-TR" dirty="0" smtClean="0"/>
          </a:p>
        </p:txBody>
      </p:sp>
      <p:pic>
        <p:nvPicPr>
          <p:cNvPr id="11266" name="Picture 2" descr="C:\Users\Fujitsu\Downloads\Simulator Screen Shot - iPhone 11 - 2022-02-24 at 10.28.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88" y="1650773"/>
            <a:ext cx="216241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7222" y="2906536"/>
            <a:ext cx="5760000" cy="1800000"/>
          </a:xfrm>
          <a:solidFill>
            <a:schemeClr val="bg2"/>
          </a:solidFill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Uygulama girişinde sıkıntı yaşamanız durumunda girişin nasıl yapıldığına dair yazıyı </a:t>
            </a:r>
            <a:r>
              <a:rPr lang="tr-TR" dirty="0" smtClean="0">
                <a:solidFill>
                  <a:srgbClr val="C00000"/>
                </a:solidFill>
              </a:rPr>
              <a:t>Giriş Yap</a:t>
            </a:r>
            <a:r>
              <a:rPr lang="tr-TR" dirty="0" smtClean="0"/>
              <a:t> sayfasındaki </a:t>
            </a:r>
            <a:r>
              <a:rPr lang="tr-TR" dirty="0" smtClean="0">
                <a:solidFill>
                  <a:srgbClr val="C00000"/>
                </a:solidFill>
              </a:rPr>
              <a:t>Giriş Yapamıyor Musun? </a:t>
            </a:r>
            <a:r>
              <a:rPr lang="tr-TR" dirty="0"/>
              <a:t>y</a:t>
            </a:r>
            <a:r>
              <a:rPr lang="tr-TR" dirty="0" smtClean="0"/>
              <a:t>azısına tıklayarak öğrenebilirsiniz.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242" name="Picture 2" descr="C:\Users\Fujitsu\Downloads\Simulator Screen Shot - iPhone 11 - 2022-02-24 at 10.28.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98" y="1634591"/>
            <a:ext cx="216241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6762" y="2864580"/>
            <a:ext cx="5760000" cy="2241493"/>
          </a:xfrm>
          <a:solidFill>
            <a:schemeClr val="bg2"/>
          </a:solidFill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Uygulamaya giriş yapabilmek için </a:t>
            </a:r>
            <a:r>
              <a:rPr lang="tr-TR" dirty="0" err="1" smtClean="0"/>
              <a:t>Boysis</a:t>
            </a:r>
            <a:r>
              <a:rPr lang="tr-TR" dirty="0" smtClean="0"/>
              <a:t> sisteminde </a:t>
            </a:r>
            <a:r>
              <a:rPr lang="tr-TR" dirty="0" smtClean="0">
                <a:solidFill>
                  <a:srgbClr val="C00000"/>
                </a:solidFill>
              </a:rPr>
              <a:t>en az bir tane </a:t>
            </a:r>
            <a:r>
              <a:rPr lang="tr-TR" dirty="0" smtClean="0"/>
              <a:t>dersinizin tanımlı olması gerekmektedir.</a:t>
            </a:r>
          </a:p>
          <a:p>
            <a:pPr algn="just"/>
            <a:r>
              <a:rPr lang="tr-TR" dirty="0" err="1" smtClean="0"/>
              <a:t>Boysis</a:t>
            </a:r>
            <a:r>
              <a:rPr lang="tr-TR" dirty="0" smtClean="0"/>
              <a:t> sistemi gibi dersleriniz dönemlere göre ayrılarak gösterilmektedir.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 descr="C:\Users\Fujitsu\Downloads\Simulator Screen Shot - iPhone 11 - 2022-02-24 at 10.28.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77" y="1577943"/>
            <a:ext cx="2160000" cy="46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3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5315" y="2840305"/>
            <a:ext cx="5760000" cy="1497026"/>
          </a:xfrm>
          <a:solidFill>
            <a:schemeClr val="bg2"/>
          </a:solidFill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Seçilen dersin içerikleri yan ekrandaki gibi gösterilmektedir.</a:t>
            </a:r>
          </a:p>
          <a:p>
            <a:endParaRPr lang="tr-TR" dirty="0" smtClean="0"/>
          </a:p>
        </p:txBody>
      </p:sp>
      <p:pic>
        <p:nvPicPr>
          <p:cNvPr id="2051" name="Picture 3" descr="C:\Users\Fujitsu\Downloads\Simulator Screen Shot - iPhone 11 - 2022-02-24 at 10.29.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61" y="1489442"/>
            <a:ext cx="216241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dirty="0" smtClean="0"/>
              <a:t>Konular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2486" y="2799843"/>
            <a:ext cx="5760000" cy="238715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Boysis</a:t>
            </a:r>
            <a:r>
              <a:rPr lang="tr-TR" dirty="0" smtClean="0"/>
              <a:t> sitemine benzer bir şekilde haftalara göre etkinlikler görüntülenmektedir.</a:t>
            </a:r>
          </a:p>
          <a:p>
            <a:pPr algn="just"/>
            <a:r>
              <a:rPr lang="tr-TR" dirty="0" smtClean="0"/>
              <a:t>Konu isminin yanında bulunan </a:t>
            </a:r>
            <a:r>
              <a:rPr lang="tr-TR" dirty="0" smtClean="0">
                <a:solidFill>
                  <a:srgbClr val="C00000"/>
                </a:solidFill>
              </a:rPr>
              <a:t>+</a:t>
            </a:r>
            <a:r>
              <a:rPr lang="tr-TR" dirty="0" smtClean="0"/>
              <a:t> işareti ile seçilen konuya yeni bir etkinlik ekleyebilirsiniz. Bu etkinlikler aşağıdaki gibidir.</a:t>
            </a:r>
          </a:p>
          <a:p>
            <a:pPr algn="just"/>
            <a:endParaRPr lang="tr-TR" dirty="0" smtClean="0"/>
          </a:p>
        </p:txBody>
      </p:sp>
      <p:pic>
        <p:nvPicPr>
          <p:cNvPr id="4" name="Picture 2" descr="C:\Users\Fujitsu\Downloads\Simulator Screen Shot - iPhone 11 - 2022-02-24 at 10.29.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16" y="1584480"/>
            <a:ext cx="2178183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dirty="0" smtClean="0"/>
              <a:t>Yeni Etkinlik Ekleme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7" y="3007590"/>
            <a:ext cx="5760000" cy="1313557"/>
          </a:xfrm>
          <a:solidFill>
            <a:schemeClr val="bg2"/>
          </a:solidFill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Seçilen konu içerisine yandaki alanda belirtilen yeni etkinlikler eklenebilir.</a:t>
            </a:r>
          </a:p>
          <a:p>
            <a:pPr algn="just"/>
            <a:endParaRPr lang="tr-TR" dirty="0"/>
          </a:p>
        </p:txBody>
      </p:sp>
      <p:pic>
        <p:nvPicPr>
          <p:cNvPr id="3074" name="Picture 2" descr="C:\Users\Fujitsu\Downloads\Simulator Screen Shot - iPhone 11 - 2022-02-24 at 10.29.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15" y="1545577"/>
            <a:ext cx="216241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dirty="0" smtClean="0"/>
              <a:t>Ödevler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1039" y="2848397"/>
            <a:ext cx="5760000" cy="1319001"/>
          </a:xfrm>
          <a:solidFill>
            <a:schemeClr val="bg2"/>
          </a:solidFill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Ödevler resmine tıklayarak derse ait ödev bilgileri görüntülenebilir.</a:t>
            </a:r>
            <a:endParaRPr lang="tr-TR" dirty="0"/>
          </a:p>
        </p:txBody>
      </p:sp>
      <p:pic>
        <p:nvPicPr>
          <p:cNvPr id="4099" name="Picture 3" descr="C:\Users\Fujitsu\Downloads\Simulator Screen Shot - iPhone 11 - 2022-02-24 at 16.25.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44" y="1554249"/>
            <a:ext cx="216241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Özel 2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14072</TotalTime>
  <Words>286</Words>
  <Application>Microsoft Office PowerPoint</Application>
  <PresentationFormat>A4 Kağıt (210x297 mm)</PresentationFormat>
  <Paragraphs>55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Office Teması</vt:lpstr>
      <vt:lpstr>   Bozok Mobil  Öğretim Elemanı  </vt:lpstr>
      <vt:lpstr>Bozok Mobil Uygulaması</vt:lpstr>
      <vt:lpstr>PowerPoint Sunusu</vt:lpstr>
      <vt:lpstr>PowerPoint Sunusu</vt:lpstr>
      <vt:lpstr>PowerPoint Sunusu</vt:lpstr>
      <vt:lpstr>PowerPoint Sunusu</vt:lpstr>
      <vt:lpstr>Konular</vt:lpstr>
      <vt:lpstr>Yeni Etkinlik Ekleme</vt:lpstr>
      <vt:lpstr>Ödevler</vt:lpstr>
      <vt:lpstr>Tartışmalar</vt:lpstr>
      <vt:lpstr>Duyurular</vt:lpstr>
      <vt:lpstr>Bildirimler</vt:lpstr>
      <vt:lpstr>Yemek Listesi</vt:lpstr>
      <vt:lpstr>Takvim</vt:lpstr>
      <vt:lpstr>Mesajlar</vt:lpstr>
      <vt:lpstr>İstek ve Öneri Sayfası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Gamze AYDIN</dc:creator>
  <cp:lastModifiedBy>Fujitsu</cp:lastModifiedBy>
  <cp:revision>212</cp:revision>
  <dcterms:created xsi:type="dcterms:W3CDTF">2019-10-08T08:16:33Z</dcterms:created>
  <dcterms:modified xsi:type="dcterms:W3CDTF">2022-03-01T10:38:48Z</dcterms:modified>
</cp:coreProperties>
</file>