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8" r:id="rId4"/>
    <p:sldId id="268" r:id="rId5"/>
    <p:sldId id="269" r:id="rId6"/>
    <p:sldId id="257" r:id="rId7"/>
    <p:sldId id="265" r:id="rId8"/>
    <p:sldId id="266" r:id="rId9"/>
    <p:sldId id="259" r:id="rId10"/>
    <p:sldId id="260" r:id="rId11"/>
    <p:sldId id="261" r:id="rId12"/>
    <p:sldId id="262" r:id="rId13"/>
    <p:sldId id="263" r:id="rId14"/>
  </p:sldIdLst>
  <p:sldSz cx="9906000" cy="6858000" type="A4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Garamond" pitchFamily="18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aF5AwtnPZSmijt3ThPURZCZny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122" y="-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324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681038" y="2299317"/>
            <a:ext cx="8543925" cy="387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" y="3215045"/>
            <a:ext cx="9906000" cy="18227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75000"/>
              <a:buFont typeface="Garamond"/>
              <a:buNone/>
            </a:pPr>
            <a:r>
              <a:rPr lang="tr-TR">
                <a:solidFill>
                  <a:schemeClr val="lt1"/>
                </a:solidFill>
              </a:rPr>
              <a:t>Bozok Mobil Güvenli Sınav Kılavuzu</a:t>
            </a:r>
            <a:br>
              <a:rPr lang="tr-TR">
                <a:solidFill>
                  <a:schemeClr val="lt1"/>
                </a:solidFill>
              </a:rPr>
            </a:b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t="3890" b="7070"/>
          <a:stretch/>
        </p:blipFill>
        <p:spPr>
          <a:xfrm>
            <a:off x="5346288" y="1340529"/>
            <a:ext cx="3229049" cy="487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5388744" y="3506680"/>
            <a:ext cx="3159961" cy="226912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938609" y="1929391"/>
            <a:ext cx="3621104" cy="2358524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9. 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Normal bir şekilde sınavınıza devam ediniz.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t="3616" b="6666"/>
          <a:stretch/>
        </p:blipFill>
        <p:spPr>
          <a:xfrm>
            <a:off x="5410752" y="1473694"/>
            <a:ext cx="3307487" cy="45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/>
          <p:nvPr/>
        </p:nvSpPr>
        <p:spPr>
          <a:xfrm>
            <a:off x="5486400" y="3542191"/>
            <a:ext cx="1983783" cy="210400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832507" y="2112305"/>
            <a:ext cx="3668472" cy="2388674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10. 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Sınav ekranının alt tarafında  kamera uygulaması çalıştığından lütfen </a:t>
            </a:r>
            <a:r>
              <a:rPr lang="tr-TR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kamerayı kapatmayınız.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t="9491" b="6892"/>
          <a:stretch/>
        </p:blipFill>
        <p:spPr>
          <a:xfrm>
            <a:off x="5326602" y="1411738"/>
            <a:ext cx="3274712" cy="479326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/>
          <p:nvPr/>
        </p:nvSpPr>
        <p:spPr>
          <a:xfrm>
            <a:off x="6073334" y="5670409"/>
            <a:ext cx="1742870" cy="39670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975397" y="1960987"/>
            <a:ext cx="3604001" cy="2650202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11. 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Bütün soruları tamamladıktan sonra ‘</a:t>
            </a:r>
            <a:r>
              <a:rPr lang="tr-TR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Tümünü gönder ve bitir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’ butonuna tıklayarak sınavınızı sonlandırınız.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018915" y="1912873"/>
            <a:ext cx="3466953" cy="1640224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12. 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Sınavınız bittikten sonra ‘</a:t>
            </a:r>
            <a:r>
              <a:rPr lang="tr-TR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Sınav Bitti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’</a:t>
            </a:r>
            <a:r>
              <a:rPr lang="tr-TR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ekranı gelecektir.  </a:t>
            </a:r>
            <a:endParaRPr dirty="0"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t="3617" b="6892"/>
          <a:stretch/>
        </p:blipFill>
        <p:spPr>
          <a:xfrm>
            <a:off x="5420133" y="1411550"/>
            <a:ext cx="2951548" cy="469579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5690585" y="2539014"/>
            <a:ext cx="2379217" cy="279646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65280" y="2647655"/>
            <a:ext cx="4103824" cy="2304672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sym typeface="Garamond"/>
              </a:rPr>
              <a:t>1. Gözetimli sınav için Bozok Mobil Uygulamasının </a:t>
            </a:r>
            <a:r>
              <a:rPr lang="tr-TR" sz="1800" dirty="0" smtClean="0">
                <a:solidFill>
                  <a:srgbClr val="FF0000"/>
                </a:solidFill>
                <a:latin typeface="Garamond"/>
                <a:sym typeface="Garamond"/>
              </a:rPr>
              <a:t>1.0.14</a:t>
            </a:r>
            <a:r>
              <a:rPr lang="tr-TR" sz="1800" dirty="0" smtClean="0">
                <a:solidFill>
                  <a:schemeClr val="dk1"/>
                </a:solidFill>
                <a:latin typeface="Garamond"/>
                <a:sym typeface="Garamond"/>
              </a:rPr>
              <a:t> sürümünü yükleyiniz. Uygulama bilgilerinden Bozok Mobil Uygulamasına tıklayarak sürüm bilgilerini kontrol edebilirsiniz.</a:t>
            </a:r>
            <a:endParaRPr dirty="0"/>
          </a:p>
        </p:txBody>
      </p:sp>
      <p:pic>
        <p:nvPicPr>
          <p:cNvPr id="3" name="Picture 3" descr="C:\Users\Fujitsu\Downloads\Screenshot_2022-01-25-13-25-11-68_fc704e6b13c4fb26bf5e411f75da84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319002"/>
            <a:ext cx="2270912" cy="47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995003" y="2983164"/>
            <a:ext cx="3417199" cy="1586986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tr-TR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Final Sınavı </a:t>
            </a:r>
            <a:r>
              <a:rPr lang="tr-TR" sz="180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(Karantina) </a:t>
            </a:r>
            <a:r>
              <a:rPr lang="tr-TR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olarak belirtilen sınavla ilgili bölüme giriş yapınız.</a:t>
            </a:r>
            <a:endParaRPr dirty="0"/>
          </a:p>
        </p:txBody>
      </p:sp>
      <p:pic>
        <p:nvPicPr>
          <p:cNvPr id="3075" name="Picture 3" descr="C:\Users\Fujitsu\Downloads\Screenshot_2022-01-25-14-17-09-25_43ed346322da5361c7cdb24de35e4e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51" y="1495871"/>
            <a:ext cx="2272985" cy="4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65280" y="2647655"/>
            <a:ext cx="4103824" cy="2612168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tr-TR" sz="1800" dirty="0">
                <a:solidFill>
                  <a:schemeClr val="dk1"/>
                </a:solidFill>
                <a:latin typeface="Garamond"/>
                <a:sym typeface="Garamond"/>
              </a:rPr>
              <a:t>3</a:t>
            </a:r>
            <a:r>
              <a:rPr lang="tr-TR" sz="1800" dirty="0" smtClean="0">
                <a:solidFill>
                  <a:schemeClr val="dk1"/>
                </a:solidFill>
                <a:latin typeface="Garamond"/>
                <a:sym typeface="Garamond"/>
              </a:rPr>
              <a:t>. Sınava başlamadan önce fotoğraf çek sayfasına giderek kamera iznini veriniz ve </a:t>
            </a:r>
            <a:r>
              <a:rPr lang="tr-TR" sz="1800" dirty="0" smtClean="0">
                <a:solidFill>
                  <a:srgbClr val="FF0000"/>
                </a:solidFill>
                <a:latin typeface="Garamond"/>
                <a:sym typeface="Garamond"/>
              </a:rPr>
              <a:t>öğrenci kimlik </a:t>
            </a:r>
            <a:r>
              <a:rPr lang="tr-TR" sz="1800" dirty="0" smtClean="0">
                <a:solidFill>
                  <a:schemeClr val="dk1"/>
                </a:solidFill>
                <a:latin typeface="Garamond"/>
                <a:sym typeface="Garamond"/>
              </a:rPr>
              <a:t>fotoğrafınızı çekiniz. 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‘ </a:t>
            </a:r>
            <a:r>
              <a:rPr lang="tr-TR" sz="1800" dirty="0" smtClean="0">
                <a:solidFill>
                  <a:srgbClr val="FF0000"/>
                </a:solidFill>
                <a:latin typeface="Garamond"/>
                <a:sym typeface="Garamond"/>
              </a:rPr>
              <a:t>Kayıt alındı.</a:t>
            </a:r>
            <a:r>
              <a:rPr lang="tr-TR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’</a:t>
            </a:r>
            <a:endParaRPr lang="tr-TR" sz="1800" dirty="0">
              <a:solidFill>
                <a:schemeClr val="dk1"/>
              </a:solidFill>
              <a:latin typeface="Garamond"/>
              <a:sym typeface="Garamond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sym typeface="Garamond"/>
              </a:rPr>
              <a:t>yazısından sonra geri geliniz.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sym typeface="Garamond"/>
              </a:rPr>
              <a:t>NOT: Eğer kimlik fotoğrafı çekerken bir sorun yaşarsanız sınavınız bittikten sonra fotoğraf çek alanına yeniden  tıklayarak kimlik fotoğrafınızı çekebilirsiniz.</a:t>
            </a:r>
            <a:endParaRPr dirty="0"/>
          </a:p>
        </p:txBody>
      </p:sp>
      <p:pic>
        <p:nvPicPr>
          <p:cNvPr id="2" name="Picture 2" descr="C:\Users\Fujitsu\Downloads\WhatsApp Image 2022-01-22 at 19.44.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05" y="1533108"/>
            <a:ext cx="2205145" cy="47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65280" y="2994053"/>
            <a:ext cx="3618302" cy="1488935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sym typeface="Garamond"/>
              </a:rPr>
              <a:t>4. Sayfayı yenile butonuna tıklayınız.</a:t>
            </a:r>
            <a:endParaRPr dirty="0"/>
          </a:p>
        </p:txBody>
      </p:sp>
      <p:pic>
        <p:nvPicPr>
          <p:cNvPr id="2050" name="Picture 2" descr="C:\Users\Fujitsu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30" y="1470774"/>
            <a:ext cx="2203820" cy="47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65280" y="2969777"/>
            <a:ext cx="4103824" cy="1707419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r>
              <a:rPr lang="tr-TR" sz="18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Eğer kamera izni ile ilgili sıkıntı yaşıyorsanız yanda belirtilen adımları izleyerek kamera izninizi kontrol ediniz.</a:t>
            </a:r>
            <a:endParaRPr dirty="0"/>
          </a:p>
        </p:txBody>
      </p:sp>
      <p:pic>
        <p:nvPicPr>
          <p:cNvPr id="1026" name="Picture 2" descr="C:\Users\Fujitsu\Desktop\Yeni klasör (3)\Screenshot_2022-01-21-13-47-09-11_fc704e6b13c4fb26bf5e411f75da84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00" y="1433086"/>
            <a:ext cx="2206523" cy="47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Yeni klasör (3)\Screenshot_2022-01-21-13-47-15-66_fc704e6b13c4fb26bf5e411f75da84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53" y="1433086"/>
            <a:ext cx="2206523" cy="47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65280" y="2977869"/>
            <a:ext cx="4294103" cy="1715512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6. </a:t>
            </a:r>
            <a:r>
              <a:rPr lang="tr-TR" sz="18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Bozok Mobil Uygulamasına tıkladıktan sonra İzinler alanına tıklayınız.</a:t>
            </a:r>
            <a:endParaRPr dirty="0"/>
          </a:p>
        </p:txBody>
      </p:sp>
      <p:pic>
        <p:nvPicPr>
          <p:cNvPr id="2050" name="Picture 2" descr="C:\Users\Fujitsu\Desktop\Yeni klasör (3)\Screenshot_2022-01-21-13-47-34-07_fc704e6b13c4fb26bf5e411f75da84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53" y="1627634"/>
            <a:ext cx="2206522" cy="47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ujitsu\Desktop\Yeni klasör (3)\Screenshot_2022-01-21-13-47-41-83_fc704e6b13c4fb26bf5e411f75da84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14" y="1627634"/>
            <a:ext cx="2206523" cy="47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0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565280" y="2735108"/>
            <a:ext cx="4241389" cy="1399922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tr-TR" sz="1800" b="0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7. Eğer kamera izni aktif değilse aktifleştiriniz.</a:t>
            </a:r>
            <a:endParaRPr dirty="0"/>
          </a:p>
        </p:txBody>
      </p:sp>
      <p:pic>
        <p:nvPicPr>
          <p:cNvPr id="3074" name="Picture 2" descr="C:\Users\Fujitsu\Desktop\Yeni klasör (3)\Screenshot_2022-01-21-13-47-48-02_ab1359306de43320f9557c797b1c4b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09" y="1736491"/>
            <a:ext cx="1840826" cy="39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4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t="5198" b="7765"/>
          <a:stretch/>
        </p:blipFill>
        <p:spPr>
          <a:xfrm>
            <a:off x="5359249" y="1403991"/>
            <a:ext cx="3437580" cy="4663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5505728" y="4987784"/>
            <a:ext cx="2423275" cy="29605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779279" y="1791862"/>
            <a:ext cx="3767474" cy="3195922"/>
          </a:xfrm>
          <a:prstGeom prst="wedgeRectCallout">
            <a:avLst>
              <a:gd name="adj1" fmla="val 28912"/>
              <a:gd name="adj2" fmla="val -1881"/>
            </a:avLst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8. Sınava başlarken ‘</a:t>
            </a:r>
            <a:r>
              <a:rPr lang="tr-TR" sz="1800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Doğrulama </a:t>
            </a:r>
            <a:r>
              <a:rPr lang="tr-TR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sürecini kabul ediyorum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’ alanının yanındaki onaylama alanına tıklayınız.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Sonrasında ‘</a:t>
            </a:r>
            <a:r>
              <a:rPr lang="tr-TR" sz="1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Uygulamayı başlat</a:t>
            </a: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’ butonuna tıklayınız.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Bu andan itibaren size verilen sınav süreniz başlayacaktır.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5623121" y="5451555"/>
            <a:ext cx="1371973" cy="40712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211</Words>
  <Application>Microsoft Office PowerPoint</Application>
  <PresentationFormat>A4 Kağıt (210x297 mm)</PresentationFormat>
  <Paragraphs>21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Office Teması</vt:lpstr>
      <vt:lpstr>Bozok Mobil Güvenli Sınav Kılavuzu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Bozok Mobil Güvenli Sınav Kılavuzu</dc:title>
  <dc:creator>Gamze AYDIN</dc:creator>
  <cp:lastModifiedBy>Fujitsu</cp:lastModifiedBy>
  <cp:revision>43</cp:revision>
  <dcterms:created xsi:type="dcterms:W3CDTF">2019-10-08T08:16:33Z</dcterms:created>
  <dcterms:modified xsi:type="dcterms:W3CDTF">2022-01-25T11:29:35Z</dcterms:modified>
</cp:coreProperties>
</file>