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15045"/>
            <a:ext cx="9906000" cy="1822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Adı ……</a:t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Dr./Doç. Dr./Dr. 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Üyesi/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Gör./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Gör. Dr. İsim 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Soyisim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263427"/>
            <a:ext cx="1008667" cy="261610"/>
          </a:xfrm>
          <a:prstGeom prst="rect">
            <a:avLst/>
          </a:prstGeom>
          <a:solidFill>
            <a:srgbClr val="DCF4FA"/>
          </a:solidFill>
        </p:spPr>
        <p:txBody>
          <a:bodyPr wrap="square" rtlCol="0"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Hafta ….</a:t>
            </a:r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81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97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31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79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2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Konu Başlığı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Slaytlara ekleyeceğiniz metinler, 18 punto ve 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yazı tipinde olmalıdır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Paragraflar yerine, kelimeler, maddeler ve kısa cümleler tercih edilmelidir. 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Bir slaytta en fazla 10 satır metin olmalıdır. 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Anlatım ilgili görsellerle zenginleştirilmelidir. (Örneğin Slayt Gösterisi sekmesinden slayt gösterisi kaydet ile) 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48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34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91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9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44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00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02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87</Words>
  <Application>Microsoft Office PowerPoint</Application>
  <PresentationFormat>A4 Kağıt (210x297 mm)</PresentationFormat>
  <Paragraphs>8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 Teması</vt:lpstr>
      <vt:lpstr>   Ders Adı ……  Prof. Dr./Doç. Dr./Dr. Öğr. Üyesi/Öğr. Gör./Araş. Gör. Dr. İsim Soyisim  </vt:lpstr>
      <vt:lpstr>Konu Başlığı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Yazar</cp:lastModifiedBy>
  <cp:revision>17</cp:revision>
  <dcterms:created xsi:type="dcterms:W3CDTF">2019-10-08T08:16:33Z</dcterms:created>
  <dcterms:modified xsi:type="dcterms:W3CDTF">2020-03-19T19:48:58Z</dcterms:modified>
</cp:coreProperties>
</file>